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"/>
  </p:notesMasterIdLst>
  <p:sldIdLst>
    <p:sldId id="31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6967E7-8FAE-4069-8985-B8078C08DFF5}" v="20" dt="2021-03-26T10:10:56.0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2861" autoAdjust="0"/>
  </p:normalViewPr>
  <p:slideViewPr>
    <p:cSldViewPr snapToGrid="0">
      <p:cViewPr>
        <p:scale>
          <a:sx n="90" d="100"/>
          <a:sy n="90" d="100"/>
        </p:scale>
        <p:origin x="-139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y O'Reilly" userId="935d5e69-9532-4e83-a234-d96fbfbbf1c0" providerId="ADAL" clId="{C06967E7-8FAE-4069-8985-B8078C08DFF5}"/>
    <pc:docChg chg="custSel delSld modSld">
      <pc:chgData name="Mary O'Reilly" userId="935d5e69-9532-4e83-a234-d96fbfbbf1c0" providerId="ADAL" clId="{C06967E7-8FAE-4069-8985-B8078C08DFF5}" dt="2021-03-26T10:07:20.586" v="583"/>
      <pc:docMkLst>
        <pc:docMk/>
      </pc:docMkLst>
      <pc:sldChg chg="del">
        <pc:chgData name="Mary O'Reilly" userId="935d5e69-9532-4e83-a234-d96fbfbbf1c0" providerId="ADAL" clId="{C06967E7-8FAE-4069-8985-B8078C08DFF5}" dt="2021-03-26T10:00:57.957" v="581" actId="2696"/>
        <pc:sldMkLst>
          <pc:docMk/>
          <pc:sldMk cId="895915843" sldId="266"/>
        </pc:sldMkLst>
      </pc:sldChg>
      <pc:sldChg chg="addSp delSp modSp mod modNotesTx">
        <pc:chgData name="Mary O'Reilly" userId="935d5e69-9532-4e83-a234-d96fbfbbf1c0" providerId="ADAL" clId="{C06967E7-8FAE-4069-8985-B8078C08DFF5}" dt="2021-03-26T10:07:20.586" v="583"/>
        <pc:sldMkLst>
          <pc:docMk/>
          <pc:sldMk cId="3194497483" sldId="316"/>
        </pc:sldMkLst>
        <pc:spChg chg="mod">
          <ac:chgData name="Mary O'Reilly" userId="935d5e69-9532-4e83-a234-d96fbfbbf1c0" providerId="ADAL" clId="{C06967E7-8FAE-4069-8985-B8078C08DFF5}" dt="2021-03-26T09:54:32.811" v="282" actId="20577"/>
          <ac:spMkLst>
            <pc:docMk/>
            <pc:sldMk cId="3194497483" sldId="316"/>
            <ac:spMk id="2" creationId="{9AB2EA78-AEB3-469B-9025-3B17201A457B}"/>
          </ac:spMkLst>
        </pc:spChg>
        <pc:spChg chg="mod">
          <ac:chgData name="Mary O'Reilly" userId="935d5e69-9532-4e83-a234-d96fbfbbf1c0" providerId="ADAL" clId="{C06967E7-8FAE-4069-8985-B8078C08DFF5}" dt="2021-03-26T09:44:46.620" v="5" actId="14100"/>
          <ac:spMkLst>
            <pc:docMk/>
            <pc:sldMk cId="3194497483" sldId="316"/>
            <ac:spMk id="3" creationId="{255E1F2F-E259-4EA8-9FFD-3A10AF541859}"/>
          </ac:spMkLst>
        </pc:spChg>
        <pc:picChg chg="add mod">
          <ac:chgData name="Mary O'Reilly" userId="935d5e69-9532-4e83-a234-d96fbfbbf1c0" providerId="ADAL" clId="{C06967E7-8FAE-4069-8985-B8078C08DFF5}" dt="2021-03-26T09:54:52.034" v="289" actId="1076"/>
          <ac:picMkLst>
            <pc:docMk/>
            <pc:sldMk cId="3194497483" sldId="316"/>
            <ac:picMk id="5" creationId="{980203BB-F605-48A2-84AA-38EAB3922AF2}"/>
          </ac:picMkLst>
        </pc:picChg>
        <pc:picChg chg="mod">
          <ac:chgData name="Mary O'Reilly" userId="935d5e69-9532-4e83-a234-d96fbfbbf1c0" providerId="ADAL" clId="{C06967E7-8FAE-4069-8985-B8078C08DFF5}" dt="2021-03-26T09:54:46.012" v="287" actId="1076"/>
          <ac:picMkLst>
            <pc:docMk/>
            <pc:sldMk cId="3194497483" sldId="316"/>
            <ac:picMk id="7" creationId="{60660434-F0CE-4EB8-9138-347CB74B02F4}"/>
          </ac:picMkLst>
        </pc:picChg>
        <pc:picChg chg="add del mod">
          <ac:chgData name="Mary O'Reilly" userId="935d5e69-9532-4e83-a234-d96fbfbbf1c0" providerId="ADAL" clId="{C06967E7-8FAE-4069-8985-B8078C08DFF5}" dt="2021-03-26T10:07:20.586" v="583"/>
          <ac:picMkLst>
            <pc:docMk/>
            <pc:sldMk cId="3194497483" sldId="316"/>
            <ac:picMk id="8" creationId="{2CCB959C-291D-496C-897B-20D048645A8B}"/>
          </ac:picMkLst>
        </pc:picChg>
        <pc:picChg chg="add mod">
          <ac:chgData name="Mary O'Reilly" userId="935d5e69-9532-4e83-a234-d96fbfbbf1c0" providerId="ADAL" clId="{C06967E7-8FAE-4069-8985-B8078C08DFF5}" dt="2021-03-26T10:07:20.586" v="583"/>
          <ac:picMkLst>
            <pc:docMk/>
            <pc:sldMk cId="3194497483" sldId="316"/>
            <ac:picMk id="9" creationId="{512F4ADA-C856-43C0-A5F8-7041938DFE7B}"/>
          </ac:picMkLst>
        </pc:picChg>
        <pc:picChg chg="add del mod">
          <ac:chgData name="Mary O'Reilly" userId="935d5e69-9532-4e83-a234-d96fbfbbf1c0" providerId="ADAL" clId="{C06967E7-8FAE-4069-8985-B8078C08DFF5}" dt="2021-03-26T09:54:02.095" v="275" actId="478"/>
          <ac:picMkLst>
            <pc:docMk/>
            <pc:sldMk cId="3194497483" sldId="316"/>
            <ac:picMk id="1026" creationId="{1028B041-FD21-4BA5-8D38-2D3D81A1E2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0F4E-909D-4279-B8AA-0D669F6E32E6}" type="datetimeFigureOut">
              <a:rPr lang="it-IT" smtClean="0"/>
              <a:t>09/04/2021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1138B-9962-4F02-AD7C-14AE4459804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4350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1138B-9962-4F02-AD7C-14AE4459804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7752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4/9/2021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670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4/9/2021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02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4/9/2021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429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4/9/2021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927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4/9/2021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236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4/9/2021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6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4/9/2021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970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380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63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6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1.mp4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F452A527-3631-41ED-858D-3777A7D14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2003" y="639097"/>
            <a:ext cx="6081070" cy="4852158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Bradley Hand ITC" panose="03070402050302030203" pitchFamily="66" charset="0"/>
              </a:rPr>
              <a:t/>
            </a:r>
            <a:br>
              <a:rPr lang="en-US" sz="2400" b="1" dirty="0">
                <a:latin typeface="Bradley Hand ITC" panose="03070402050302030203" pitchFamily="66" charset="0"/>
              </a:rPr>
            </a:br>
            <a:r>
              <a:rPr lang="en-US" sz="2400" b="1" dirty="0">
                <a:latin typeface="Bradley Hand ITC" panose="03070402050302030203" pitchFamily="66" charset="0"/>
              </a:rPr>
              <a:t/>
            </a:r>
            <a:br>
              <a:rPr lang="en-US" sz="2400" b="1" dirty="0">
                <a:latin typeface="Bradley Hand ITC" panose="03070402050302030203" pitchFamily="66" charset="0"/>
              </a:rPr>
            </a:br>
            <a:r>
              <a:rPr lang="en-US" sz="2400" b="1" dirty="0">
                <a:latin typeface="Bradley Hand ITC" panose="03070402050302030203" pitchFamily="66" charset="0"/>
              </a:rPr>
              <a:t/>
            </a:r>
            <a:br>
              <a:rPr lang="en-US" sz="2400" b="1" dirty="0">
                <a:latin typeface="Bradley Hand ITC" panose="03070402050302030203" pitchFamily="66" charset="0"/>
              </a:rPr>
            </a:br>
            <a:r>
              <a:rPr lang="en-US" sz="2400" b="1" dirty="0">
                <a:latin typeface="Bradley Hand ITC" panose="03070402050302030203" pitchFamily="66" charset="0"/>
              </a:rPr>
              <a:t>EARLY YEARS, UK</a:t>
            </a:r>
            <a:br>
              <a:rPr lang="en-US" sz="2400" b="1" dirty="0">
                <a:latin typeface="Bradley Hand ITC" panose="03070402050302030203" pitchFamily="66" charset="0"/>
              </a:rPr>
            </a:br>
            <a:r>
              <a:rPr lang="en-US" sz="2400" b="1" dirty="0">
                <a:latin typeface="Bradley Hand ITC" panose="03070402050302030203" pitchFamily="66" charset="0"/>
              </a:rPr>
              <a:t>St. Ronan's Primary School </a:t>
            </a:r>
            <a:r>
              <a:rPr lang="en-US" sz="2400" b="1" dirty="0" err="1">
                <a:latin typeface="Bradley Hand ITC" panose="03070402050302030203" pitchFamily="66" charset="0"/>
              </a:rPr>
              <a:t>Recarson</a:t>
            </a:r>
            <a:r>
              <a:rPr lang="en-US" sz="2400" b="1" dirty="0">
                <a:latin typeface="Bradley Hand ITC" panose="03070402050302030203" pitchFamily="66" charset="0"/>
              </a:rPr>
              <a:t>, UK</a:t>
            </a:r>
            <a:br>
              <a:rPr lang="en-US" sz="2400" b="1" dirty="0">
                <a:latin typeface="Bradley Hand ITC" panose="03070402050302030203" pitchFamily="66" charset="0"/>
              </a:rPr>
            </a:br>
            <a:r>
              <a:rPr lang="en-US" sz="2400" b="1" dirty="0">
                <a:latin typeface="Bradley Hand ITC" panose="03070402050302030203" pitchFamily="66" charset="0"/>
              </a:rPr>
              <a:t>OXFAM ITALIA, Italy</a:t>
            </a:r>
            <a:br>
              <a:rPr lang="en-US" sz="2400" b="1" dirty="0">
                <a:latin typeface="Bradley Hand ITC" panose="03070402050302030203" pitchFamily="66" charset="0"/>
              </a:rPr>
            </a:br>
            <a:r>
              <a:rPr lang="en-US" sz="2400" b="1" dirty="0" err="1">
                <a:latin typeface="Bradley Hand ITC" panose="03070402050302030203" pitchFamily="66" charset="0"/>
              </a:rPr>
              <a:t>Istituto</a:t>
            </a:r>
            <a:r>
              <a:rPr lang="en-US" sz="2400" b="1" dirty="0">
                <a:latin typeface="Bradley Hand ITC" panose="03070402050302030203" pitchFamily="66" charset="0"/>
              </a:rPr>
              <a:t> </a:t>
            </a:r>
            <a:r>
              <a:rPr lang="en-US" sz="2400" b="1" dirty="0" err="1">
                <a:latin typeface="Bradley Hand ITC" panose="03070402050302030203" pitchFamily="66" charset="0"/>
              </a:rPr>
              <a:t>Comprensivo</a:t>
            </a:r>
            <a:r>
              <a:rPr lang="en-US" sz="2400" b="1" dirty="0">
                <a:latin typeface="Bradley Hand ITC" panose="03070402050302030203" pitchFamily="66" charset="0"/>
              </a:rPr>
              <a:t> </a:t>
            </a:r>
            <a:r>
              <a:rPr lang="en-US" sz="2400" b="1" dirty="0" err="1">
                <a:latin typeface="Bradley Hand ITC" panose="03070402050302030203" pitchFamily="66" charset="0"/>
              </a:rPr>
              <a:t>Poppi</a:t>
            </a:r>
            <a:r>
              <a:rPr lang="en-US" sz="2400" b="1" dirty="0">
                <a:latin typeface="Bradley Hand ITC" panose="03070402050302030203" pitchFamily="66" charset="0"/>
              </a:rPr>
              <a:t>, Italy</a:t>
            </a:r>
            <a:br>
              <a:rPr lang="en-US" sz="2400" b="1" dirty="0">
                <a:latin typeface="Bradley Hand ITC" panose="03070402050302030203" pitchFamily="66" charset="0"/>
              </a:rPr>
            </a:br>
            <a:r>
              <a:rPr lang="en-US" sz="2400" b="1" dirty="0">
                <a:latin typeface="Bradley Hand ITC" panose="03070402050302030203" pitchFamily="66" charset="0"/>
              </a:rPr>
              <a:t>Nexus Europe Ireland, Ireland</a:t>
            </a:r>
            <a:br>
              <a:rPr lang="en-US" sz="2400" b="1" dirty="0">
                <a:latin typeface="Bradley Hand ITC" panose="03070402050302030203" pitchFamily="66" charset="0"/>
              </a:rPr>
            </a:br>
            <a:r>
              <a:rPr lang="en-US" sz="2400" b="1" dirty="0">
                <a:latin typeface="Bradley Hand ITC" panose="03070402050302030203" pitchFamily="66" charset="0"/>
              </a:rPr>
              <a:t>Educate Together National School, Ireland</a:t>
            </a:r>
            <a:br>
              <a:rPr lang="en-US" sz="2400" b="1" dirty="0">
                <a:latin typeface="Bradley Hand ITC" panose="03070402050302030203" pitchFamily="66" charset="0"/>
              </a:rPr>
            </a:br>
            <a:r>
              <a:rPr lang="en-US" sz="2400" b="1" dirty="0">
                <a:latin typeface="Bradley Hand ITC" panose="03070402050302030203" pitchFamily="66" charset="0"/>
              </a:rPr>
              <a:t>MOVES, Austria</a:t>
            </a:r>
            <a:br>
              <a:rPr lang="en-US" sz="2400" b="1" dirty="0">
                <a:latin typeface="Bradley Hand ITC" panose="03070402050302030203" pitchFamily="66" charset="0"/>
              </a:rPr>
            </a:br>
            <a:r>
              <a:rPr lang="en-US" sz="2400" b="1" dirty="0">
                <a:latin typeface="Bradley Hand ITC" panose="03070402050302030203" pitchFamily="66" charset="0"/>
              </a:rPr>
              <a:t>SZ-FIDS17, Austria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5055139"/>
            <a:ext cx="4829101" cy="1268388"/>
          </a:xfrm>
        </p:spPr>
        <p:txBody>
          <a:bodyPr>
            <a:normAutofit/>
          </a:bodyPr>
          <a:lstStyle/>
          <a:p>
            <a:endParaRPr lang="en-US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Code: 2020-1-UK01-KA201-079121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40CBE3-3F91-419A-A649-32AB388ECA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5241701" cy="685799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D28A9C89-B313-458F-9C85-515930A51A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660434-F0CE-4EB8-9138-347CB74B0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281" y="0"/>
            <a:ext cx="3715437" cy="22879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F6330A2-FE9D-41F9-AA2E-D52515C48A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3836" y="5855103"/>
            <a:ext cx="3159237" cy="832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0203BB-F605-48A2-84AA-38EAB3922A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2020" y="170625"/>
            <a:ext cx="4076281" cy="1220532"/>
          </a:xfrm>
          <a:prstGeom prst="rect">
            <a:avLst/>
          </a:prstGeom>
        </p:spPr>
      </p:pic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xmlns="" id="{512F4ADA-C856-43C0-A5F8-7041938DFE7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9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46"/>
    </mc:Choice>
    <mc:Fallback xmlns="">
      <p:transition spd="slow" advTm="64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5</Words>
  <Application>Microsoft Office PowerPoint</Application>
  <PresentationFormat>Custom</PresentationFormat>
  <Paragraphs>4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RetrospectVTI</vt:lpstr>
      <vt:lpstr>   EARLY YEARS, UK St. Ronan's Primary School Recarson, UK OXFAM ITALIA, Italy Istituto Comprensivo Poppi, Italy Nexus Europe Ireland, Ireland Educate Together National School, Ireland MOVES, Austria SZ-FIDS17, Austria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Stefania Musci</dc:creator>
  <cp:lastModifiedBy>User</cp:lastModifiedBy>
  <cp:revision>14</cp:revision>
  <dcterms:created xsi:type="dcterms:W3CDTF">2020-09-28T07:53:09Z</dcterms:created>
  <dcterms:modified xsi:type="dcterms:W3CDTF">2021-04-09T10:26:30Z</dcterms:modified>
</cp:coreProperties>
</file>